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457200"/>
            <a:ext cx="7086600" cy="914400"/>
          </a:xfrm>
        </p:spPr>
        <p:txBody>
          <a:bodyPr/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Flow Control Protocols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648200"/>
            <a:ext cx="6477000" cy="1726722"/>
          </a:xfrm>
        </p:spPr>
        <p:txBody>
          <a:bodyPr>
            <a:normAutofit/>
          </a:bodyPr>
          <a:lstStyle/>
          <a:p>
            <a:r>
              <a:rPr lang="en-US" dirty="0" smtClean="0"/>
              <a:t>Prepared By</a:t>
            </a:r>
          </a:p>
          <a:p>
            <a:r>
              <a:rPr lang="en-US" dirty="0" smtClean="0"/>
              <a:t>                                    Prof. </a:t>
            </a:r>
            <a:r>
              <a:rPr lang="en-US" dirty="0" err="1" smtClean="0"/>
              <a:t>Anwarul</a:t>
            </a:r>
            <a:r>
              <a:rPr lang="en-US" dirty="0" smtClean="0"/>
              <a:t> </a:t>
            </a:r>
            <a:r>
              <a:rPr lang="en-US" dirty="0" err="1" smtClean="0"/>
              <a:t>Siddique</a:t>
            </a:r>
            <a:endParaRPr lang="en-US" dirty="0" smtClean="0"/>
          </a:p>
          <a:p>
            <a:r>
              <a:rPr lang="en-US" dirty="0" smtClean="0"/>
              <a:t>                            </a:t>
            </a:r>
            <a:r>
              <a:rPr lang="en-US" dirty="0" err="1" smtClean="0"/>
              <a:t>Anjuman</a:t>
            </a:r>
            <a:r>
              <a:rPr lang="en-US" dirty="0" smtClean="0"/>
              <a:t> College Of </a:t>
            </a:r>
            <a:r>
              <a:rPr lang="en-US" dirty="0" err="1" smtClean="0"/>
              <a:t>Engg</a:t>
            </a:r>
            <a:r>
              <a:rPr lang="en-US" dirty="0" smtClean="0"/>
              <a:t>. &amp; Tech.</a:t>
            </a:r>
          </a:p>
          <a:p>
            <a:r>
              <a:rPr lang="en-US" dirty="0" smtClean="0"/>
              <a:t>                   Department Of Computer Science &amp; </a:t>
            </a:r>
            <a:r>
              <a:rPr lang="en-US" dirty="0" err="1" smtClean="0"/>
              <a:t>Engg</a:t>
            </a:r>
            <a:r>
              <a:rPr lang="en-US" dirty="0" smtClean="0"/>
              <a:t>.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 AND WAIT PROTOCOL ARQ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problems of Lost Frame and Lost Acknowledgement was solved in Stop and wait ARQ.</a:t>
            </a:r>
          </a:p>
          <a:p>
            <a:endParaRPr lang="en-US" dirty="0" smtClean="0"/>
          </a:p>
          <a:p>
            <a:r>
              <a:rPr lang="en-US" dirty="0" smtClean="0"/>
              <a:t>The solution was pretty simple, to add a timer at the sender side. </a:t>
            </a:r>
          </a:p>
          <a:p>
            <a:endParaRPr lang="en-US" dirty="0" smtClean="0"/>
          </a:p>
          <a:p>
            <a:r>
              <a:rPr lang="en-US" dirty="0" smtClean="0"/>
              <a:t>If the sender does not receive the acknowledgement before the timer goes off, the sender will automatically re-transmit the frame.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None/>
            </a:pPr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None/>
            </a:pPr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None/>
            </a:pPr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Syllabus (Computer Network – 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CSE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178552"/>
          </a:xfrm>
        </p:spPr>
        <p:txBody>
          <a:bodyPr>
            <a:normAutofit/>
          </a:bodyPr>
          <a:lstStyle/>
          <a:p>
            <a:r>
              <a:rPr lang="en-US" sz="1400" dirty="0" smtClean="0"/>
              <a:t>Introduction to computer Networks, direction of data flow (</a:t>
            </a:r>
            <a:r>
              <a:rPr lang="en-US" sz="1400" dirty="0" err="1" smtClean="0"/>
              <a:t>simplex,Half</a:t>
            </a:r>
            <a:r>
              <a:rPr lang="en-US" sz="1400" dirty="0" smtClean="0"/>
              <a:t> duplex, full duplex); Networks: distributed processing, network criteria, physical structure (type of connection, topology), categories of network (LAN, MAN, WAN); Internet: brief history, internet today; Protocols and standards; Reference models: OSI reference model, TCP/IP reference model, their comparative study</a:t>
            </a:r>
          </a:p>
          <a:p>
            <a:r>
              <a:rPr lang="en-US" sz="1400" dirty="0" smtClean="0"/>
              <a:t>Physical Layer: Types of errors, framing (character and bit stuffing), error detection &amp; correction methods; Flow control; Protocols: Stop &amp; wait ARQ, Go-Back- N ARQ, Selective repeat ARQ, HDLC;</a:t>
            </a:r>
          </a:p>
          <a:p>
            <a:r>
              <a:rPr lang="en-US" sz="1400" dirty="0" smtClean="0"/>
              <a:t>Point to point protocol, LCP, NCP, FDDI, token bus, token ring; Reservation, polling, concentration; Multiple access protocols: Pure ALOHA, Slotted ALOHA, CSMA, CSMA/CD, FDMA, TDMA, CDMA; ; Traditional Ethernet, </a:t>
            </a:r>
            <a:r>
              <a:rPr lang="en-US" sz="1400" dirty="0" err="1" smtClean="0"/>
              <a:t>fastEthernet</a:t>
            </a:r>
            <a:r>
              <a:rPr lang="en-US" sz="1400" dirty="0" smtClean="0"/>
              <a:t>;</a:t>
            </a:r>
          </a:p>
          <a:p>
            <a:r>
              <a:rPr lang="en-US" sz="1400" dirty="0" smtClean="0"/>
              <a:t>Routing : techniques, static vs. dynamic routing , routing table for </a:t>
            </a:r>
            <a:r>
              <a:rPr lang="en-US" sz="1400" dirty="0" err="1" smtClean="0"/>
              <a:t>classful</a:t>
            </a:r>
            <a:r>
              <a:rPr lang="en-US" sz="1400" dirty="0" smtClean="0"/>
              <a:t> </a:t>
            </a:r>
            <a:r>
              <a:rPr lang="en-US" sz="1400" dirty="0" err="1" smtClean="0"/>
              <a:t>address;Routing</a:t>
            </a:r>
            <a:r>
              <a:rPr lang="en-US" sz="1400" dirty="0" smtClean="0"/>
              <a:t> algorithms: shortest path algorithm, flooding, distance vector routing, link state routing, Mobile routing basic algorithms.</a:t>
            </a:r>
          </a:p>
          <a:p>
            <a:r>
              <a:rPr lang="en-US" sz="1400" dirty="0" smtClean="0"/>
              <a:t>Protocols: ARP,RARP, IP, ICMP, IPV6; </a:t>
            </a:r>
            <a:r>
              <a:rPr lang="en-US" sz="1400" dirty="0" err="1" smtClean="0"/>
              <a:t>Unicast</a:t>
            </a:r>
            <a:r>
              <a:rPr lang="en-US" sz="1400" dirty="0" smtClean="0"/>
              <a:t> and multicast routing protocols. Congestion control algorithm: Leaky bucket algorithm, Token bucket algorithm, choke packets. Congestion control protocols</a:t>
            </a:r>
          </a:p>
          <a:p>
            <a:r>
              <a:rPr lang="en-US" sz="1400" dirty="0" smtClean="0"/>
              <a:t>Process to process delivery; UDP; TCP; Quality of service: techniques to improve </a:t>
            </a:r>
            <a:r>
              <a:rPr lang="en-US" sz="1400" dirty="0" err="1" smtClean="0"/>
              <a:t>Qos.ISDN</a:t>
            </a:r>
            <a:r>
              <a:rPr lang="en-US" sz="1400" dirty="0" smtClean="0"/>
              <a:t> services &amp;ATM; DSL technology, Cable modem, </a:t>
            </a:r>
            <a:r>
              <a:rPr lang="en-US" sz="1400" dirty="0" err="1" smtClean="0"/>
              <a:t>Sonet.Wireless</a:t>
            </a:r>
            <a:r>
              <a:rPr lang="en-US" sz="1400" dirty="0" smtClean="0"/>
              <a:t> LAN: IEEE 802.11; Introduction to blue-tooth, VLAN’s, Cellular telephony &amp; Satellite network.</a:t>
            </a:r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7200" cy="48737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After completion of this course students will be able to</a:t>
            </a:r>
          </a:p>
          <a:p>
            <a:r>
              <a:rPr lang="en-US" sz="2000" b="1" dirty="0" smtClean="0"/>
              <a:t>explain</a:t>
            </a:r>
            <a:r>
              <a:rPr lang="en-US" sz="2000" dirty="0" smtClean="0"/>
              <a:t> different types of network topologies and protocols. </a:t>
            </a:r>
            <a:r>
              <a:rPr lang="en-US" sz="2000" b="1" dirty="0" smtClean="0"/>
              <a:t>enumerate</a:t>
            </a:r>
            <a:r>
              <a:rPr lang="en-US" sz="2000" dirty="0" smtClean="0"/>
              <a:t> and explain the functions of each layers of OSI and TCP/IP Model</a:t>
            </a:r>
          </a:p>
          <a:p>
            <a:r>
              <a:rPr lang="en-US" sz="2000" b="1" dirty="0" smtClean="0"/>
              <a:t>identify</a:t>
            </a:r>
            <a:r>
              <a:rPr lang="en-US" sz="2000" dirty="0" smtClean="0"/>
              <a:t> the types of Error and Error recovery mechanism.</a:t>
            </a:r>
          </a:p>
          <a:p>
            <a:r>
              <a:rPr lang="en-US" sz="2000" b="1" dirty="0" smtClean="0"/>
              <a:t>listing</a:t>
            </a:r>
            <a:r>
              <a:rPr lang="en-US" sz="2000" dirty="0" smtClean="0"/>
              <a:t> and </a:t>
            </a:r>
            <a:r>
              <a:rPr lang="en-US" sz="2000" b="1" dirty="0" smtClean="0"/>
              <a:t>explaining</a:t>
            </a:r>
            <a:r>
              <a:rPr lang="en-US" sz="2000" dirty="0" smtClean="0"/>
              <a:t> various Data Link layer Protocols like point to point protocol and multiple access protocols.</a:t>
            </a:r>
          </a:p>
          <a:p>
            <a:r>
              <a:rPr lang="en-US" sz="2000" b="1" dirty="0" smtClean="0"/>
              <a:t>analyze</a:t>
            </a:r>
            <a:r>
              <a:rPr lang="en-US" sz="2000" dirty="0" smtClean="0"/>
              <a:t> the concepts of Sub netting, Routing and listing, explain various routing algorithms.</a:t>
            </a:r>
          </a:p>
          <a:p>
            <a:r>
              <a:rPr lang="en-US" sz="2000" b="1" dirty="0" smtClean="0"/>
              <a:t>compare</a:t>
            </a:r>
            <a:r>
              <a:rPr lang="en-US" sz="2000" dirty="0" smtClean="0"/>
              <a:t> and </a:t>
            </a:r>
            <a:r>
              <a:rPr lang="en-US" sz="2000" b="1" dirty="0" smtClean="0"/>
              <a:t>assess</a:t>
            </a:r>
            <a:r>
              <a:rPr lang="en-US" sz="2000" dirty="0" smtClean="0"/>
              <a:t> various Congestion control protocols and other network layer protocols.</a:t>
            </a:r>
          </a:p>
          <a:p>
            <a:r>
              <a:rPr lang="en-US" sz="2000" dirty="0" smtClean="0"/>
              <a:t>To </a:t>
            </a:r>
            <a:r>
              <a:rPr lang="en-US" sz="2000" b="1" dirty="0" smtClean="0"/>
              <a:t>Assess</a:t>
            </a:r>
            <a:r>
              <a:rPr lang="en-US" sz="2000" dirty="0" smtClean="0"/>
              <a:t> the various parameters of Quality of Services and explain the concepts of ISDN, ATM reference model, SONET and Bluetooth Technology.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Contents:-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Stop and Wait Protocol</a:t>
            </a:r>
          </a:p>
          <a:p>
            <a:endParaRPr lang="en-US" dirty="0" smtClean="0"/>
          </a:p>
          <a:p>
            <a:r>
              <a:rPr lang="en-US" dirty="0" smtClean="0"/>
              <a:t>Stop and Wait ARQ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 AND WAIT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Simplest Protocol to achieve flow control.</a:t>
            </a:r>
          </a:p>
          <a:p>
            <a:endParaRPr lang="en-US" dirty="0" smtClean="0"/>
          </a:p>
          <a:p>
            <a:r>
              <a:rPr lang="en-US" dirty="0" smtClean="0"/>
              <a:t>Very easy to implement and configure.</a:t>
            </a:r>
          </a:p>
          <a:p>
            <a:endParaRPr lang="en-US" dirty="0" smtClean="0"/>
          </a:p>
          <a:p>
            <a:r>
              <a:rPr lang="en-US" dirty="0" smtClean="0"/>
              <a:t>Based on assumption that channel is error free.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 AND WAIT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006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/>
              <a:t>   It states that the sender transmits one frame and then stops, and wait, for the receiver to receive the frame and send back an acknowledgement.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   This simple delay before transmitting the next frame is an example of flow control.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    Unless the receiver sends back an acknowledgement, the sender is not allowed to transmit the next frame by the protocol.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    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 AND WAIT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Drawback:-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Very low efficiency of only 17.5 %.</a:t>
            </a:r>
          </a:p>
          <a:p>
            <a:endParaRPr lang="en-US" dirty="0" smtClean="0"/>
          </a:p>
          <a:p>
            <a:r>
              <a:rPr lang="en-US" dirty="0" smtClean="0"/>
              <a:t>It causes deadlock in case of lost frame and lost acknowledgement.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 AND WAIT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Lost Frame:-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Sender transmits a frame, but due to transmission error or error in the channel the frame gets damaged or destroyed and is not received by the receiver. This frame is called Lost Frame.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It Causes Deadlock because receiver is waiting for frame and the sender is waiting for acknowledgement.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 AND WAIT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Lost Acknowledgement :-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In this case the frame is received properly by the receiver and the receiver send’s back an acknowledgment but  due to channel or transmission errors the acknowledgment gets damaged or destroyed.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Again this will result into deadlock.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</TotalTime>
  <Words>723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Flow Control Protocols</vt:lpstr>
      <vt:lpstr> Syllabus (Computer Network – 6th Sem CSE </vt:lpstr>
      <vt:lpstr>Course Outcome</vt:lpstr>
      <vt:lpstr>Contents:-</vt:lpstr>
      <vt:lpstr>STOP AND WAIT PROTOCOL</vt:lpstr>
      <vt:lpstr>STOP AND WAIT PROTOCOL</vt:lpstr>
      <vt:lpstr>STOP AND WAIT PROTOCOL</vt:lpstr>
      <vt:lpstr>STOP AND WAIT PROTOCOL</vt:lpstr>
      <vt:lpstr>STOP AND WAIT PROTOCOL</vt:lpstr>
      <vt:lpstr>STOP AND WAIT PROTOCOL ARQ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Control Protocols</dc:title>
  <dc:creator>Prof. Anwarul Siddique</dc:creator>
  <cp:lastModifiedBy>Administrator</cp:lastModifiedBy>
  <cp:revision>9</cp:revision>
  <dcterms:created xsi:type="dcterms:W3CDTF">2006-08-16T00:00:00Z</dcterms:created>
  <dcterms:modified xsi:type="dcterms:W3CDTF">2018-07-25T12:33:49Z</dcterms:modified>
</cp:coreProperties>
</file>